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73D044-612E-4B56-A812-298DE4682E73}">
          <p14:sldIdLst>
            <p14:sldId id="256"/>
          </p14:sldIdLst>
        </p14:section>
        <p14:section name="Untitled Section" id="{C90BB19A-3A5A-408C-8479-3ADC8FF9709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74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0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6527-0FBC-4D08-A878-AB98EF288E93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82D8-CB06-4485-9070-DF26E05D7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661875"/>
            <a:ext cx="12192000" cy="1417927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Thank You!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63" y="125544"/>
            <a:ext cx="2722881" cy="1632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" y="34180"/>
            <a:ext cx="4078177" cy="1680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4896" y="3954333"/>
            <a:ext cx="5788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here to Mark Dufva, Catholic Charities’ Executive Director, (on Spirit FM 90.5) discuss what we do and what $50 means for those we serve!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DTB'15_MDufva - SpirtFM90.5 Inter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63920" y="5518423"/>
            <a:ext cx="406400" cy="406400"/>
          </a:xfrm>
          <a:prstGeom prst="rect">
            <a:avLst/>
          </a:prstGeom>
          <a:blipFill>
            <a:blip r:embed="rId7">
              <a:alphaModFix amt="20000"/>
            </a:blip>
            <a:tile tx="0" ty="0" sx="100000" sy="100000" flip="none" algn="tl"/>
          </a:blipFill>
        </p:spPr>
      </p:pic>
      <p:grpSp>
        <p:nvGrpSpPr>
          <p:cNvPr id="16" name="Group 15"/>
          <p:cNvGrpSpPr/>
          <p:nvPr/>
        </p:nvGrpSpPr>
        <p:grpSpPr>
          <a:xfrm rot="2012144">
            <a:off x="331153" y="2781821"/>
            <a:ext cx="3472660" cy="3764860"/>
            <a:chOff x="-15240" y="1883524"/>
            <a:chExt cx="4310793" cy="3902300"/>
          </a:xfrm>
        </p:grpSpPr>
        <p:sp>
          <p:nvSpPr>
            <p:cNvPr id="11" name="Explosion 2 10"/>
            <p:cNvSpPr/>
            <p:nvPr/>
          </p:nvSpPr>
          <p:spPr>
            <a:xfrm>
              <a:off x="-15240" y="1883524"/>
              <a:ext cx="4310793" cy="3902300"/>
            </a:xfrm>
            <a:prstGeom prst="irregularSeal2">
              <a:avLst/>
            </a:prstGeom>
            <a:solidFill>
              <a:srgbClr val="FFFF0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9587856">
              <a:off x="180075" y="3305844"/>
              <a:ext cx="3426448" cy="117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$2,000</a:t>
              </a:r>
              <a:endPara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50702" y="2557498"/>
            <a:ext cx="3341298" cy="3593136"/>
            <a:chOff x="8290560" y="1709271"/>
            <a:chExt cx="3169920" cy="3308121"/>
          </a:xfrm>
        </p:grpSpPr>
        <p:sp>
          <p:nvSpPr>
            <p:cNvPr id="13" name="Explosion 1 12"/>
            <p:cNvSpPr/>
            <p:nvPr/>
          </p:nvSpPr>
          <p:spPr>
            <a:xfrm>
              <a:off x="8290560" y="1709271"/>
              <a:ext cx="3169920" cy="3308121"/>
            </a:xfrm>
            <a:prstGeom prst="irregularSeal1">
              <a:avLst/>
            </a:prstGeom>
            <a:solidFill>
              <a:srgbClr val="FFFFC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91600" y="2756766"/>
              <a:ext cx="2007850" cy="119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7030A0"/>
                  </a:solidFill>
                </a:rPr>
                <a:t>Top 22% of all participating charities!</a:t>
              </a:r>
              <a:endParaRPr lang="en-US" sz="2600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9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45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Arial Black</vt:lpstr>
      <vt:lpstr>Calibri</vt:lpstr>
      <vt:lpstr>Calibri Light</vt:lpstr>
      <vt:lpstr>Office Theme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Give Day Tampa Bay</dc:title>
  <dc:creator>Louis Ricardo</dc:creator>
  <cp:lastModifiedBy>Louis Ricardo</cp:lastModifiedBy>
  <cp:revision>94</cp:revision>
  <dcterms:created xsi:type="dcterms:W3CDTF">2015-05-05T15:59:52Z</dcterms:created>
  <dcterms:modified xsi:type="dcterms:W3CDTF">2015-05-13T22:00:28Z</dcterms:modified>
</cp:coreProperties>
</file>